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ec3baf2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ec3baf2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ec3baf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ec3baf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ec3baf2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ec3baf2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events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56650"/>
            <a:ext cx="46872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occur within a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you open or close a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Move between forms.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Work with data on a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145325"/>
            <a:ext cx="2889000" cy="24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Focus.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Submit.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Blur.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Change.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50" y="4149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 Events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78225" y="14181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 the user clicks on the input field there should be an alert "Focus is on the input field".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37125" y="47515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